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8536" y="6903843"/>
            <a:ext cx="4613608" cy="323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4441" y="4264761"/>
            <a:ext cx="5357239" cy="6718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422" y="9375174"/>
            <a:ext cx="2431854" cy="3706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" y="8207390"/>
            <a:ext cx="430471" cy="430471"/>
            <a:chOff x="1297436" y="8207390"/>
            <a:chExt cx="430471" cy="430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82073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7676190"/>
            <a:ext cx="430471" cy="430471"/>
            <a:chOff x="1297436" y="7676190"/>
            <a:chExt cx="430471" cy="43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76761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8779454"/>
            <a:ext cx="430471" cy="430471"/>
            <a:chOff x="1297436" y="8779454"/>
            <a:chExt cx="430471" cy="430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8779454"/>
              <a:ext cx="430471" cy="430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" y="8207390"/>
            <a:ext cx="430471" cy="430471"/>
            <a:chOff x="1297436" y="8207390"/>
            <a:chExt cx="430471" cy="430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82073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7676190"/>
            <a:ext cx="430471" cy="430471"/>
            <a:chOff x="1297436" y="7676190"/>
            <a:chExt cx="430471" cy="43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76761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8779454"/>
            <a:ext cx="430471" cy="430471"/>
            <a:chOff x="1297436" y="8779454"/>
            <a:chExt cx="430471" cy="430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8779454"/>
              <a:ext cx="430471" cy="4304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69341" y="4626384"/>
            <a:ext cx="10255400" cy="11047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2767" y="2899513"/>
            <a:ext cx="8026977" cy="6091902"/>
            <a:chOff x="892767" y="2899513"/>
            <a:chExt cx="8026977" cy="60919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767" y="2899513"/>
              <a:ext cx="8026977" cy="6091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2767" y="2899513"/>
            <a:ext cx="8026977" cy="6091902"/>
            <a:chOff x="892767" y="2899513"/>
            <a:chExt cx="8026977" cy="60919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767" y="2899513"/>
              <a:ext cx="8026977" cy="60919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17472" y="3388312"/>
            <a:ext cx="7657822" cy="8309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6954" y="4440411"/>
            <a:ext cx="7593318" cy="3785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2767" y="2899513"/>
            <a:ext cx="8026977" cy="6091902"/>
            <a:chOff x="892767" y="2899513"/>
            <a:chExt cx="8026977" cy="60919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767" y="2899513"/>
              <a:ext cx="8026977" cy="609190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17472" y="3388312"/>
            <a:ext cx="7657822" cy="8309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6829" y="4568943"/>
            <a:ext cx="10001609" cy="19810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0684" y="8593593"/>
            <a:ext cx="2590080" cy="5859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60000">
            <a:off x="8046829" y="3117886"/>
            <a:ext cx="1969418" cy="6644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" y="8207390"/>
            <a:ext cx="430471" cy="430471"/>
            <a:chOff x="1297436" y="8207390"/>
            <a:chExt cx="430471" cy="430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82073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8733498"/>
            <a:ext cx="430471" cy="430471"/>
            <a:chOff x="1297436" y="8733498"/>
            <a:chExt cx="430471" cy="43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8733498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7685647"/>
            <a:ext cx="430471" cy="430471"/>
            <a:chOff x="1297436" y="7685647"/>
            <a:chExt cx="430471" cy="430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7685647"/>
              <a:ext cx="430471" cy="430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" y="8207390"/>
            <a:ext cx="430471" cy="430471"/>
            <a:chOff x="1297436" y="8207390"/>
            <a:chExt cx="430471" cy="430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82073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8733498"/>
            <a:ext cx="430471" cy="430471"/>
            <a:chOff x="1297436" y="8733498"/>
            <a:chExt cx="430471" cy="43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8733498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7685647"/>
            <a:ext cx="430471" cy="430471"/>
            <a:chOff x="1297436" y="7685647"/>
            <a:chExt cx="430471" cy="430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7685647"/>
              <a:ext cx="430471" cy="4304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4744" y="4526763"/>
            <a:ext cx="8229113" cy="12492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490799"/>
            <a:ext cx="4689195" cy="6728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1942362"/>
            <a:ext cx="4609657" cy="3641114"/>
            <a:chOff x="1572771" y="1942362"/>
            <a:chExt cx="4609657" cy="36411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771" y="1942362"/>
              <a:ext cx="4609657" cy="36411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9965" y="2690265"/>
            <a:ext cx="4137600" cy="2760472"/>
            <a:chOff x="1799965" y="2690265"/>
            <a:chExt cx="4137600" cy="27604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65" y="2690265"/>
              <a:ext cx="4137600" cy="27604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3746" y="2213350"/>
            <a:ext cx="870854" cy="4536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32106" y="5117862"/>
            <a:ext cx="8419507" cy="28432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19988" y="2611124"/>
            <a:ext cx="8419507" cy="28623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136" y="5281087"/>
            <a:ext cx="4888579" cy="3596448"/>
            <a:chOff x="6749136" y="5281087"/>
            <a:chExt cx="4888579" cy="35964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9136" y="5281087"/>
              <a:ext cx="4888579" cy="35964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09670" y="5549192"/>
            <a:ext cx="1061225" cy="453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12696" y="6098029"/>
            <a:ext cx="4260322" cy="2599762"/>
            <a:chOff x="7012696" y="6098029"/>
            <a:chExt cx="4260322" cy="2599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2696" y="6098029"/>
              <a:ext cx="4260322" cy="2599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5564" y="2237522"/>
            <a:ext cx="5002646" cy="3860508"/>
            <a:chOff x="12465564" y="2237522"/>
            <a:chExt cx="5002646" cy="38605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65564" y="2237522"/>
              <a:ext cx="5002646" cy="38605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51813" y="2907268"/>
            <a:ext cx="4549239" cy="3051631"/>
            <a:chOff x="12651813" y="2907268"/>
            <a:chExt cx="4549239" cy="30516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51813" y="2907268"/>
              <a:ext cx="4549239" cy="30516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77154" y="2437047"/>
            <a:ext cx="2376530" cy="4536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84293" y="5763892"/>
            <a:ext cx="9875525" cy="28623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3604" y="2903242"/>
            <a:ext cx="7408488" cy="5174180"/>
            <a:chOff x="1093604" y="2903242"/>
            <a:chExt cx="7408488" cy="51741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604" y="2903242"/>
              <a:ext cx="7408488" cy="5174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83041" y="3388316"/>
            <a:ext cx="5308993" cy="840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3604" y="2903242"/>
            <a:ext cx="7408488" cy="5174180"/>
            <a:chOff x="1093604" y="2903242"/>
            <a:chExt cx="7408488" cy="51741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604" y="2903242"/>
              <a:ext cx="7408488" cy="5174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89525" y="4446125"/>
            <a:ext cx="7116604" cy="48161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83041" y="3388316"/>
            <a:ext cx="5308993" cy="840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3604" y="2903242"/>
            <a:ext cx="7408488" cy="5174180"/>
            <a:chOff x="1093604" y="2903242"/>
            <a:chExt cx="7408488" cy="51741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604" y="2903242"/>
              <a:ext cx="7408488" cy="5174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" y="7599574"/>
            <a:ext cx="430471" cy="430471"/>
            <a:chOff x="1297436" y="7599574"/>
            <a:chExt cx="430471" cy="430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7599574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8733498"/>
            <a:ext cx="430471" cy="430471"/>
            <a:chOff x="1297436" y="8733498"/>
            <a:chExt cx="430471" cy="43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8733498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8163937"/>
            <a:ext cx="430471" cy="430471"/>
            <a:chOff x="1297436" y="8163937"/>
            <a:chExt cx="430471" cy="430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8163937"/>
              <a:ext cx="430471" cy="430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" y="7599574"/>
            <a:ext cx="430471" cy="430471"/>
            <a:chOff x="1297436" y="7599574"/>
            <a:chExt cx="430471" cy="430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7599574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8733498"/>
            <a:ext cx="430471" cy="430471"/>
            <a:chOff x="1297436" y="8733498"/>
            <a:chExt cx="430471" cy="43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8733498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8163937"/>
            <a:ext cx="430471" cy="430471"/>
            <a:chOff x="1297436" y="8163937"/>
            <a:chExt cx="430471" cy="430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8163937"/>
              <a:ext cx="430471" cy="4304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37439" y="4559239"/>
            <a:ext cx="9221271" cy="13975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2743" y="3866625"/>
            <a:ext cx="9016480" cy="5635300"/>
            <a:chOff x="332743" y="3866625"/>
            <a:chExt cx="9016480" cy="56353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743" y="3866625"/>
              <a:ext cx="9016480" cy="5635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25761" y="3240304"/>
            <a:ext cx="6827288" cy="10604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2743" y="3866625"/>
            <a:ext cx="9016480" cy="5635300"/>
            <a:chOff x="332743" y="3866625"/>
            <a:chExt cx="9016480" cy="56353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743" y="3866625"/>
              <a:ext cx="9016480" cy="5635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25761" y="3240304"/>
            <a:ext cx="6827288" cy="10604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2743" y="3866625"/>
            <a:ext cx="9016480" cy="5635300"/>
            <a:chOff x="332743" y="3866625"/>
            <a:chExt cx="9016480" cy="56353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743" y="3866625"/>
              <a:ext cx="9016480" cy="56353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5659" y="4429916"/>
            <a:ext cx="9361355" cy="442132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1036" y="8567285"/>
            <a:ext cx="2891814" cy="582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59" y="4446554"/>
            <a:ext cx="13013012" cy="18184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300000">
            <a:off x="8043896" y="3520663"/>
            <a:ext cx="1969418" cy="6644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6833" y="4573129"/>
            <a:ext cx="9562693" cy="18955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480000">
            <a:off x="8073657" y="3200450"/>
            <a:ext cx="1969409" cy="6644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1461" y="8603157"/>
            <a:ext cx="2590080" cy="5859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" y="7676084"/>
            <a:ext cx="430471" cy="430471"/>
            <a:chOff x="1297436" y="7676084"/>
            <a:chExt cx="430471" cy="430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7676084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8216954"/>
            <a:ext cx="430471" cy="430471"/>
            <a:chOff x="1297436" y="8216954"/>
            <a:chExt cx="430471" cy="43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8216954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8771753"/>
            <a:ext cx="430471" cy="430471"/>
            <a:chOff x="1297436" y="8771753"/>
            <a:chExt cx="430471" cy="430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8771753"/>
              <a:ext cx="430471" cy="430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" y="7676084"/>
            <a:ext cx="430471" cy="430471"/>
            <a:chOff x="1297436" y="7676084"/>
            <a:chExt cx="430471" cy="430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7676084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8216954"/>
            <a:ext cx="430471" cy="430471"/>
            <a:chOff x="1297436" y="8216954"/>
            <a:chExt cx="430471" cy="43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8216954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8771753"/>
            <a:ext cx="430471" cy="430471"/>
            <a:chOff x="1297436" y="8771753"/>
            <a:chExt cx="430471" cy="430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8771753"/>
              <a:ext cx="430471" cy="4304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6989" y="4617457"/>
            <a:ext cx="12631571" cy="10405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838" y="3281244"/>
            <a:ext cx="6496593" cy="4947374"/>
            <a:chOff x="726838" y="3281244"/>
            <a:chExt cx="6496593" cy="49473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838" y="3281244"/>
              <a:ext cx="6496593" cy="4947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838" y="3281244"/>
            <a:ext cx="6496593" cy="4947374"/>
            <a:chOff x="726838" y="3281244"/>
            <a:chExt cx="6496593" cy="49473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838" y="3281244"/>
              <a:ext cx="6496593" cy="49473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5716" y="3405648"/>
            <a:ext cx="8359318" cy="85992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838" y="3281244"/>
            <a:ext cx="6496593" cy="4947374"/>
            <a:chOff x="726838" y="3281244"/>
            <a:chExt cx="6496593" cy="49473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838" y="3281244"/>
              <a:ext cx="6496593" cy="49473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5716" y="3405648"/>
            <a:ext cx="8359318" cy="859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63011" y="4225383"/>
            <a:ext cx="9530765" cy="40712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" y="7676084"/>
            <a:ext cx="430471" cy="430471"/>
            <a:chOff x="1297436" y="7676084"/>
            <a:chExt cx="430471" cy="430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7676084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8216954"/>
            <a:ext cx="430471" cy="430471"/>
            <a:chOff x="1297436" y="8216954"/>
            <a:chExt cx="430471" cy="43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8216954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8819359"/>
            <a:ext cx="430471" cy="430471"/>
            <a:chOff x="1297436" y="8819359"/>
            <a:chExt cx="430471" cy="430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8819359"/>
              <a:ext cx="430471" cy="430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" y="7676084"/>
            <a:ext cx="430471" cy="430471"/>
            <a:chOff x="1297436" y="7676084"/>
            <a:chExt cx="430471" cy="430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7676084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8216954"/>
            <a:ext cx="430471" cy="430471"/>
            <a:chOff x="1297436" y="8216954"/>
            <a:chExt cx="430471" cy="43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8216954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8819359"/>
            <a:ext cx="430471" cy="430471"/>
            <a:chOff x="1297436" y="8819359"/>
            <a:chExt cx="430471" cy="430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8819359"/>
              <a:ext cx="430471" cy="4304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0445" y="4646876"/>
            <a:ext cx="10243000" cy="135659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91542"/>
            <a:ext cx="8735483" cy="6244505"/>
            <a:chOff x="0" y="2891542"/>
            <a:chExt cx="8735483" cy="62445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1542"/>
              <a:ext cx="8735483" cy="6244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7436" y="8207390"/>
            <a:ext cx="430471" cy="430471"/>
            <a:chOff x="1297436" y="8207390"/>
            <a:chExt cx="430471" cy="430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436" y="82073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8738590"/>
            <a:ext cx="430471" cy="430471"/>
            <a:chOff x="1297436" y="8738590"/>
            <a:chExt cx="430471" cy="43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87385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7676190"/>
            <a:ext cx="430471" cy="430471"/>
            <a:chOff x="1297436" y="7676190"/>
            <a:chExt cx="430471" cy="430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7676190"/>
              <a:ext cx="430471" cy="430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91542"/>
            <a:ext cx="8735483" cy="6244505"/>
            <a:chOff x="0" y="2891542"/>
            <a:chExt cx="8735483" cy="62445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1542"/>
              <a:ext cx="8735483" cy="62445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55485" y="3189044"/>
            <a:ext cx="9098278" cy="117690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91542"/>
            <a:ext cx="8735483" cy="6244505"/>
            <a:chOff x="0" y="2891542"/>
            <a:chExt cx="8735483" cy="62445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1542"/>
              <a:ext cx="8735483" cy="62445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55485" y="3189044"/>
            <a:ext cx="9098278" cy="11769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4287" y="4369840"/>
            <a:ext cx="8777279" cy="468551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8536" y="6903843"/>
            <a:ext cx="4613608" cy="323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422" y="9375174"/>
            <a:ext cx="2431854" cy="3706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8536" y="6903843"/>
            <a:ext cx="4613608" cy="3235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1516" y="4251840"/>
            <a:ext cx="5030403" cy="7508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422" y="9375174"/>
            <a:ext cx="2431854" cy="3706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137214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37059" y="4517847"/>
            <a:ext cx="8332019" cy="12648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7436" y="8207390"/>
            <a:ext cx="430471" cy="430471"/>
            <a:chOff x="1297436" y="8207390"/>
            <a:chExt cx="430471" cy="4304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7436" y="82073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7436" y="8738590"/>
            <a:ext cx="430471" cy="430471"/>
            <a:chOff x="1297436" y="8738590"/>
            <a:chExt cx="430471" cy="4304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436" y="8738590"/>
              <a:ext cx="430471" cy="430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436" y="7676190"/>
            <a:ext cx="430471" cy="430471"/>
            <a:chOff x="1297436" y="7676190"/>
            <a:chExt cx="430471" cy="4304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7436" y="7676190"/>
              <a:ext cx="430471" cy="430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7042" y="2316608"/>
            <a:ext cx="7584331" cy="4106374"/>
            <a:chOff x="407042" y="2316608"/>
            <a:chExt cx="7584331" cy="41063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042" y="2316608"/>
              <a:ext cx="7584331" cy="4106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7042" y="6917073"/>
            <a:ext cx="8748514" cy="1958137"/>
            <a:chOff x="407042" y="6917073"/>
            <a:chExt cx="8748514" cy="19581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042" y="6917073"/>
              <a:ext cx="8748514" cy="195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042" y="2316608"/>
            <a:ext cx="7584331" cy="4106374"/>
            <a:chOff x="407042" y="2316608"/>
            <a:chExt cx="7584331" cy="41063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042" y="2316608"/>
              <a:ext cx="7584331" cy="4106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7042" y="6917073"/>
            <a:ext cx="8748514" cy="1958137"/>
            <a:chOff x="407042" y="6917073"/>
            <a:chExt cx="8748514" cy="19581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042" y="6917073"/>
              <a:ext cx="8748514" cy="195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042" y="2316608"/>
            <a:ext cx="7584331" cy="4106374"/>
            <a:chOff x="407042" y="2316608"/>
            <a:chExt cx="7584331" cy="41063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042" y="2316608"/>
              <a:ext cx="7584331" cy="41063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33435" y="3028484"/>
            <a:ext cx="5122486" cy="10471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1500" cy="5005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7042" y="6917073"/>
            <a:ext cx="8748514" cy="1958137"/>
            <a:chOff x="407042" y="6917073"/>
            <a:chExt cx="8748514" cy="19581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042" y="6917073"/>
              <a:ext cx="8748514" cy="1958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042" y="2316608"/>
            <a:ext cx="7584331" cy="4106374"/>
            <a:chOff x="407042" y="2316608"/>
            <a:chExt cx="7584331" cy="41063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042" y="2316608"/>
              <a:ext cx="7584331" cy="41063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9774" y="4175460"/>
            <a:ext cx="8983879" cy="42885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33435" y="3028484"/>
            <a:ext cx="5122486" cy="10471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2022-06-09T19:31:10Z</dcterms:created>
  <dcterms:modified xsi:type="dcterms:W3CDTF">2022-06-09T19:31:10Z</dcterms:modified>
</cp:coreProperties>
</file>